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08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Tutorial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Programarea calculatoarelor şi limbaje de programare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92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/>
                <a:gridCol w="30283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122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 smtClean="0">
                <a:solidFill>
                  <a:schemeClr val="tx2"/>
                </a:solidFill>
              </a:rPr>
              <a:t>Lucrări practice de laborator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Tipuri fundamentale de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date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Expresii aritmetice. Instrucţiunea de </a:t>
            </a:r>
            <a:r>
              <a:rPr lang="ro-RO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atribuireConversia</a:t>
            </a: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numerelor dintr-o bază într-alta. Aplicaţia Calculator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Precizia calculelor. Operatori de deplasare. Operatorii ++ şi --. Operatori logici pe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biţi</a:t>
            </a: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Structuri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de control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fundamentale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Funcţii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60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 smtClean="0">
                <a:solidFill>
                  <a:schemeClr val="tx2"/>
                </a:solidFill>
              </a:rPr>
              <a:t>Lucrări practice de laborator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 lnSpcReduction="10000"/>
          </a:bodyPr>
          <a:lstStyle/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Pointeri şi referinţe. Operaţii cu şiruri de caractere tip C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Prelucrarea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fişierelor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în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limbajul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Clase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Operaţii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cu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şiruri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tip C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++</a:t>
            </a: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Moştenirea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Funcţii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virtuale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Polimorfism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Biblioteca de şabloane standard</a:t>
            </a:r>
            <a:endParaRPr lang="en-GB" sz="24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33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Obiectivul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disciplinei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Autofit/>
          </a:bodyPr>
          <a:lstStyle/>
          <a:p>
            <a:pPr marL="685800" indent="-6858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Introducerea, înţelegerea şi aprofundarea noţiunilor fundamentale privind structurile de control fundamentale şi programarea calculatoarelor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Înțelegerea şi asimilarea materiei predate la curs, aplicarea cunoștințelor pentru rezolvarea unor aplicaţii practice în cadrul lucrărilor de laborator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vi-VN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6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576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Tipuri fundamentale de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date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6450" indent="-342900" algn="just">
              <a:spcBef>
                <a:spcPts val="576"/>
              </a:spcBef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Tipuri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fundamentale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constante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variabile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6450" indent="-342900" algn="just">
              <a:spcBef>
                <a:spcPts val="576"/>
              </a:spcBef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Expresii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aritmetice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Tablouri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6450" indent="-342900" algn="just">
              <a:spcBef>
                <a:spcPts val="576"/>
              </a:spcBef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Instructiuni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atribuire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6450" indent="-342900" algn="just">
              <a:spcBef>
                <a:spcPts val="576"/>
              </a:spcBef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Operatii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cu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numere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intregi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nivel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de bit.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Operatori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deplasare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Operatori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logici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1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Structuri de control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fundamentale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Algoritm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vi-VN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Expresii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relationale. Expresii booleene.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Operatorii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while, do-while, for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Operatorii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if, ?, switch</a:t>
            </a:r>
          </a:p>
          <a:p>
            <a:pPr marL="341313" indent="-341313" algn="just">
              <a:spcBef>
                <a:spcPts val="3000"/>
              </a:spcBef>
              <a:buFont typeface="Wingdings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Functii</a:t>
            </a:r>
          </a:p>
          <a:p>
            <a:pPr marL="804863" indent="-341313" algn="just">
              <a:buFont typeface="Wingdings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Definirea functiilor</a:t>
            </a:r>
          </a:p>
          <a:p>
            <a:pPr marL="804863" indent="-341313" algn="just">
              <a:buFont typeface="Wingdings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Pasarea parametrilor funcţiilor</a:t>
            </a:r>
          </a:p>
          <a:p>
            <a:pPr marL="804863" indent="-341313" algn="just">
              <a:buFont typeface="Wingdings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Recursivitatea</a:t>
            </a:r>
          </a:p>
          <a:p>
            <a:pPr marL="804863" indent="-341313" algn="just">
              <a:buFont typeface="Wingdings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Sabloane de functii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endParaRPr lang="en-GB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47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Pointeri, referinte, tablouri, siruri tip C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Pointeri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Referinte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Pointeri si tablouri unidimensionale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Pointeri si tablouri multidimensionale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Siruri tip C</a:t>
            </a: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nb-N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Fisiere tip C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nb-N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Fisiere tip text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nb-N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Fisiere binare</a:t>
            </a:r>
          </a:p>
          <a:p>
            <a:pPr marL="341313" indent="-341313" algn="just">
              <a:buFont typeface="Wingdings" pitchFamily="2" charset="2"/>
              <a:buChar char="Ø"/>
            </a:pPr>
            <a:endParaRPr lang="vi-VN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38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Structuri şi uniuni tip C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Structuri 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şi uniuni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Aplicţii 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: funcţii de 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timp</a:t>
            </a: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Clase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Conceptele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programării cu obiecte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Definirea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unei clase. Pointerul this. Spatii de nume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Constructori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si destructori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Functii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prietene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Fisiere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standard in C++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Siruri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standard tip C++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endParaRPr lang="it-IT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6450" indent="-342900" algn="just">
              <a:buFont typeface="Wingdings" panose="05000000000000000000" pitchFamily="2" charset="2"/>
              <a:buChar char="Ø"/>
            </a:pPr>
            <a:endParaRPr lang="it-IT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endParaRPr lang="it-IT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38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Supraîncărcarea operatorilor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upraîncărcarea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operatorului de atribuire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upraîncăecarea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operatorilor aritmetici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upraîncărcarea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operatorilor de intrare / ieşire</a:t>
            </a:r>
          </a:p>
          <a:p>
            <a:pPr marL="341313" indent="-341313" algn="l">
              <a:spcBef>
                <a:spcPts val="3000"/>
              </a:spcBef>
              <a:buFont typeface="Wingdings" pitchFamily="2" charset="2"/>
              <a:buChar char="Ø"/>
            </a:pP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Moştenirea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4863" indent="-341313" algn="l">
              <a:buFont typeface="Wingdings" pitchFamily="2" charset="2"/>
              <a:buChar char="Ø"/>
            </a:pPr>
            <a:r>
              <a:rPr lang="ro-R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Pointeri </a:t>
            </a:r>
            <a:r>
              <a:rPr lang="ro-R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 obiecte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4863" indent="-341313" algn="l">
              <a:buFont typeface="Wingdings" pitchFamily="2" charset="2"/>
              <a:buChar char="Ø"/>
            </a:pPr>
            <a:r>
              <a:rPr lang="ro-RO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Mostenirea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4863" indent="-341313" algn="l">
              <a:buFont typeface="Wingdings" pitchFamily="2" charset="2"/>
              <a:buChar char="Ø"/>
            </a:pPr>
            <a:r>
              <a:rPr lang="ro-R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Tipuri </a:t>
            </a:r>
            <a:r>
              <a:rPr lang="ro-R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 acces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4863" indent="-341313" algn="l">
              <a:buFont typeface="Wingdings" pitchFamily="2" charset="2"/>
              <a:buChar char="Ø"/>
            </a:pPr>
            <a:r>
              <a:rPr lang="ro-RO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Functii</a:t>
            </a:r>
            <a:r>
              <a:rPr lang="ro-R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virtuale . </a:t>
            </a:r>
            <a:r>
              <a:rPr lang="ro-R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Polimorfism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4863" indent="-341313" algn="l">
              <a:buFont typeface="Wingdings" pitchFamily="2" charset="2"/>
              <a:buChar char="Ø"/>
            </a:pPr>
            <a:r>
              <a:rPr lang="ro-R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Date </a:t>
            </a:r>
            <a:r>
              <a:rPr lang="ro-R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si </a:t>
            </a:r>
            <a:r>
              <a:rPr lang="ro-RO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functii</a:t>
            </a:r>
            <a:r>
              <a:rPr lang="ro-R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statice</a:t>
            </a:r>
            <a:endParaRPr lang="nb-NO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387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nb-N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Fisiere tip C++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nb-N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Fisiere </a:t>
            </a:r>
            <a:r>
              <a:rPr lang="nb-N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tip text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nb-N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Fisiere binare</a:t>
            </a: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nb-N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Tratarea exceptiilor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nb-N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Exceptii</a:t>
            </a:r>
            <a:endParaRPr lang="nb-NO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nb-N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Exceptii </a:t>
            </a:r>
            <a:r>
              <a:rPr lang="nb-N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lansate de functii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nb-N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Exceptii </a:t>
            </a:r>
            <a:r>
              <a:rPr lang="nb-N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standard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endParaRPr lang="nb-NO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387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Biblioteca de sabloane standard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Functii 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generice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Liste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Vectori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Lucrul 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cu numere complexe</a:t>
            </a:r>
          </a:p>
        </p:txBody>
      </p:sp>
    </p:spTree>
    <p:extLst>
      <p:ext uri="{BB962C8B-B14F-4D97-AF65-F5344CB8AC3E}">
        <p14:creationId xmlns:p14="http://schemas.microsoft.com/office/powerpoint/2010/main" xmlns="" val="155838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392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Tutorial</vt:lpstr>
      <vt:lpstr>Obiectivul disciplinei</vt:lpstr>
      <vt:lpstr>Noțiuni teoretice</vt:lpstr>
      <vt:lpstr>Noțiuni teoretice</vt:lpstr>
      <vt:lpstr>Noțiuni teoretice</vt:lpstr>
      <vt:lpstr>Noțiuni teoretice</vt:lpstr>
      <vt:lpstr>Noțiuni teoretice</vt:lpstr>
      <vt:lpstr>Noțiuni teoretice</vt:lpstr>
      <vt:lpstr>Noțiuni teoretice</vt:lpstr>
      <vt:lpstr>Lucrări practice de laborator</vt:lpstr>
      <vt:lpstr>Lucrări practice de laborator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Alin</cp:lastModifiedBy>
  <cp:revision>47</cp:revision>
  <dcterms:created xsi:type="dcterms:W3CDTF">2018-09-25T18:40:18Z</dcterms:created>
  <dcterms:modified xsi:type="dcterms:W3CDTF">2019-04-03T16:42:57Z</dcterms:modified>
</cp:coreProperties>
</file>